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«</a:t>
            </a:r>
            <a:r>
              <a:rPr 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История государственной символики России</a:t>
            </a:r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400" dirty="0">
                <a:latin typeface="+mj-lt"/>
                <a:ea typeface="+mj-ea"/>
                <a:cs typeface="+mj-cs"/>
              </a:rPr>
              <a:t>ознакомление с состоянием научного изучения геральдики;</a:t>
            </a:r>
          </a:p>
          <a:p>
            <a:pPr algn="just"/>
            <a:r>
              <a:rPr lang="ru-RU" sz="4400" dirty="0">
                <a:latin typeface="+mj-lt"/>
                <a:ea typeface="+mj-ea"/>
                <a:cs typeface="+mj-cs"/>
              </a:rPr>
              <a:t>ознакомление с историей становления государственной символики России с древнейших времен до начала XXI в.</a:t>
            </a:r>
          </a:p>
          <a:p>
            <a:pPr marL="0" indent="0" algn="ctr">
              <a:buNone/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742950" lvl="0" indent="-742950" algn="just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Воспитание уважительного отношения к государственной символике России;</a:t>
            </a:r>
          </a:p>
          <a:p>
            <a:pPr marL="742950" lvl="0" indent="-742950" algn="just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Понимание эволюции государственных символов, умение их интерпретировать;</a:t>
            </a:r>
          </a:p>
          <a:p>
            <a:pPr marL="742950" lvl="0" indent="-742950" algn="just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Формирование активной гражданской позиции.</a:t>
            </a:r>
          </a:p>
          <a:p>
            <a:pPr marL="0" indent="0" algn="l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обучающихся направления подготовки 40.03.01 Юриспруденция: профиль подготовки Прокурорско-следственный, Судебно-адвокатский.</a:t>
            </a:r>
          </a:p>
          <a:p>
            <a:pPr algn="just">
              <a:buFontTx/>
              <a:buChar char="-"/>
            </a:pPr>
            <a:r>
              <a:rPr lang="ru-RU" dirty="0"/>
              <a:t>Обучающихся по специальности 40.05.04 Судебно-прокурорская деятельность, Специализация «Прокурорская деятельность», Специализация «Судебная деятельность.</a:t>
            </a:r>
          </a:p>
          <a:p>
            <a:pPr algn="just">
              <a:buFontTx/>
              <a:buChar char="-"/>
            </a:pPr>
            <a:r>
              <a:rPr lang="ru-RU" dirty="0"/>
              <a:t>Обучающихся по специальности 40.05.01 Правовое обеспечение национальной безопасности Специализация «Государственно-правовая».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3600" dirty="0"/>
              <a:t>Возникновение и эволюция российских знамен, флагов, гербов, гимнов. </a:t>
            </a:r>
          </a:p>
          <a:p>
            <a:r>
              <a:rPr lang="ru-RU" sz="3600" dirty="0"/>
              <a:t>Основы Геральдики.</a:t>
            </a:r>
          </a:p>
          <a:p>
            <a:r>
              <a:rPr lang="ru-RU" sz="3600" dirty="0"/>
              <a:t>Правовое регулирование государственной символики.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7" y="5659901"/>
            <a:ext cx="1258937" cy="7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Геральдика, её место и роль в системе социально – гуманитарных дисциплин. 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История Российского герба.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История Российских знамен. 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История государственных гимнов России. 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Атрибуты Президента РФ.</a:t>
            </a:r>
          </a:p>
          <a:p>
            <a:pPr algn="ctr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Лекции</a:t>
            </a:r>
          </a:p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сообщений, докладов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763" y="4457332"/>
            <a:ext cx="2769027" cy="207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dirty="0"/>
              <a:t> Конституционное право России;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dirty="0"/>
              <a:t>Проблемы теории государства и права.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000" y="4847220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Любое суверенное государство имеет свою государственную символику, выделяющую его среди прочих.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Работая в системе государственной власти, юрист обязан знать историю становления государственной символики, понимать, как она используется.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1436</TotalTime>
  <Words>271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ideapad Lenovo</cp:lastModifiedBy>
  <cp:revision>143</cp:revision>
  <dcterms:created xsi:type="dcterms:W3CDTF">2020-12-02T14:35:45Z</dcterms:created>
  <dcterms:modified xsi:type="dcterms:W3CDTF">2022-02-04T09:05:16Z</dcterms:modified>
</cp:coreProperties>
</file>